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3" r:id="rId2"/>
  </p:sldIdLst>
  <p:sldSz cx="6858000" cy="9144000" type="letter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2578" autoAdjust="0"/>
  </p:normalViewPr>
  <p:slideViewPr>
    <p:cSldViewPr snapToGrid="0">
      <p:cViewPr varScale="1">
        <p:scale>
          <a:sx n="65" d="100"/>
          <a:sy n="65" d="100"/>
        </p:scale>
        <p:origin x="1723" y="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C2B51-74F9-4767-95DB-CC0BA1445DE8}" type="datetimeFigureOut">
              <a:rPr lang="en-US" smtClean="0"/>
              <a:t>11/10/2020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F1DE2-81D6-4782-BA39-590488F1FA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2890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C2B51-74F9-4767-95DB-CC0BA1445DE8}" type="datetimeFigureOut">
              <a:rPr lang="en-US" smtClean="0"/>
              <a:t>11/10/2020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F1DE2-81D6-4782-BA39-590488F1FA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98501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C2B51-74F9-4767-95DB-CC0BA1445DE8}" type="datetimeFigureOut">
              <a:rPr lang="en-US" smtClean="0"/>
              <a:t>11/10/2020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F1DE2-81D6-4782-BA39-590488F1FA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17314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C2B51-74F9-4767-95DB-CC0BA1445DE8}" type="datetimeFigureOut">
              <a:rPr lang="en-US" smtClean="0"/>
              <a:t>11/10/2020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F1DE2-81D6-4782-BA39-590488F1FA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50243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C2B51-74F9-4767-95DB-CC0BA1445DE8}" type="datetimeFigureOut">
              <a:rPr lang="en-US" smtClean="0"/>
              <a:t>11/10/2020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F1DE2-81D6-4782-BA39-590488F1FA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44326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C2B51-74F9-4767-95DB-CC0BA1445DE8}" type="datetimeFigureOut">
              <a:rPr lang="en-US" smtClean="0"/>
              <a:t>11/10/2020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F1DE2-81D6-4782-BA39-590488F1FA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46722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C2B51-74F9-4767-95DB-CC0BA1445DE8}" type="datetimeFigureOut">
              <a:rPr lang="en-US" smtClean="0"/>
              <a:t>11/10/2020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F1DE2-81D6-4782-BA39-590488F1FA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55279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C2B51-74F9-4767-95DB-CC0BA1445DE8}" type="datetimeFigureOut">
              <a:rPr lang="en-US" smtClean="0"/>
              <a:t>11/10/2020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F1DE2-81D6-4782-BA39-590488F1FA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63442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C2B51-74F9-4767-95DB-CC0BA1445DE8}" type="datetimeFigureOut">
              <a:rPr lang="en-US" smtClean="0"/>
              <a:t>11/10/2020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F1DE2-81D6-4782-BA39-590488F1FA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5459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C2B51-74F9-4767-95DB-CC0BA1445DE8}" type="datetimeFigureOut">
              <a:rPr lang="en-US" smtClean="0"/>
              <a:t>11/10/2020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F1DE2-81D6-4782-BA39-590488F1FA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65342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C2B51-74F9-4767-95DB-CC0BA1445DE8}" type="datetimeFigureOut">
              <a:rPr lang="en-US" smtClean="0"/>
              <a:t>11/10/2020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F1DE2-81D6-4782-BA39-590488F1FA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51935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2C2B51-74F9-4767-95DB-CC0BA1445DE8}" type="datetimeFigureOut">
              <a:rPr lang="en-US" smtClean="0"/>
              <a:t>11/10/2020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7F1DE2-81D6-4782-BA39-590488F1FA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373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F1A866-AF01-4825-8AB3-2F5FFE3098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5" name="Picture 4" descr="A picture containing mammal, dog, domestic cat&#10;&#10;Description automatically generated">
            <a:extLst>
              <a:ext uri="{FF2B5EF4-FFF2-40B4-BE49-F238E27FC236}">
                <a16:creationId xmlns:a16="http://schemas.microsoft.com/office/drawing/2014/main" id="{1E897F44-5064-4EB3-B8F9-B6CDAD63C96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854" y="3415793"/>
            <a:ext cx="4938453" cy="1877231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C4B57ED8-84D9-40B3-8DC2-0037F0BFDCF4}"/>
              </a:ext>
            </a:extLst>
          </p:cNvPr>
          <p:cNvSpPr txBox="1"/>
          <p:nvPr/>
        </p:nvSpPr>
        <p:spPr>
          <a:xfrm>
            <a:off x="471488" y="4935415"/>
            <a:ext cx="21662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highlight>
                  <a:srgbClr val="C0C0C0"/>
                </a:highlight>
              </a:rPr>
              <a:t>Call 631-555-4444</a:t>
            </a:r>
          </a:p>
        </p:txBody>
      </p:sp>
    </p:spTree>
    <p:extLst>
      <p:ext uri="{BB962C8B-B14F-4D97-AF65-F5344CB8AC3E}">
        <p14:creationId xmlns:p14="http://schemas.microsoft.com/office/powerpoint/2010/main" val="11376085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1251</TotalTime>
  <Words>2</Words>
  <Application>Microsoft Office PowerPoint</Application>
  <PresentationFormat>Letter Paper (8.5x11 in)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Rick Newcomer</dc:creator>
  <cp:lastModifiedBy>Maritza Rodriguez</cp:lastModifiedBy>
  <cp:revision>94</cp:revision>
  <cp:lastPrinted>2020-08-06T20:22:30Z</cp:lastPrinted>
  <dcterms:created xsi:type="dcterms:W3CDTF">2017-06-08T18:11:53Z</dcterms:created>
  <dcterms:modified xsi:type="dcterms:W3CDTF">2020-11-10T19:37:33Z</dcterms:modified>
</cp:coreProperties>
</file>