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144000" type="letter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2578" autoAdjust="0"/>
  </p:normalViewPr>
  <p:slideViewPr>
    <p:cSldViewPr snapToGrid="0">
      <p:cViewPr varScale="1">
        <p:scale>
          <a:sx n="65" d="100"/>
          <a:sy n="65" d="100"/>
        </p:scale>
        <p:origin x="178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5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731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24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3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7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52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4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3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9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C2B51-74F9-4767-95DB-CC0BA1445DE8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F1DE2-81D6-4782-BA39-590488F1F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C436CFE8-D8AB-499F-BA21-405C2E534D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885" y="1266669"/>
            <a:ext cx="3001404" cy="4559699"/>
          </a:xfrm>
          <a:ln w="76200"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A00D42-DBDA-429D-847E-45777ADD69BF}"/>
              </a:ext>
            </a:extLst>
          </p:cNvPr>
          <p:cNvSpPr txBox="1"/>
          <p:nvPr/>
        </p:nvSpPr>
        <p:spPr>
          <a:xfrm>
            <a:off x="1659885" y="5978768"/>
            <a:ext cx="3016837" cy="36933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Call 516-777-6565</a:t>
            </a:r>
          </a:p>
        </p:txBody>
      </p:sp>
    </p:spTree>
    <p:extLst>
      <p:ext uri="{BB962C8B-B14F-4D97-AF65-F5344CB8AC3E}">
        <p14:creationId xmlns:p14="http://schemas.microsoft.com/office/powerpoint/2010/main" val="2287864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1260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 Newcomer</dc:creator>
  <cp:lastModifiedBy>Maritza Rodriguez</cp:lastModifiedBy>
  <cp:revision>96</cp:revision>
  <cp:lastPrinted>2020-08-06T20:22:30Z</cp:lastPrinted>
  <dcterms:created xsi:type="dcterms:W3CDTF">2017-06-08T18:11:53Z</dcterms:created>
  <dcterms:modified xsi:type="dcterms:W3CDTF">2020-11-10T20:04:11Z</dcterms:modified>
</cp:coreProperties>
</file>