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7315200" cy="11430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1101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870605"/>
            <a:ext cx="6217920" cy="397933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6003397"/>
            <a:ext cx="5486400" cy="2759603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27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87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608542"/>
            <a:ext cx="1577340" cy="96863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608542"/>
            <a:ext cx="4640580" cy="968639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51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5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849566"/>
            <a:ext cx="6309360" cy="4754562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7649107"/>
            <a:ext cx="6309360" cy="2500312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27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3042708"/>
            <a:ext cx="3108960" cy="72522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3042708"/>
            <a:ext cx="3108960" cy="725223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86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08544"/>
            <a:ext cx="6309360" cy="22092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801938"/>
            <a:ext cx="3094672" cy="137318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4175125"/>
            <a:ext cx="3094672" cy="61409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801938"/>
            <a:ext cx="3109913" cy="1373187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4175125"/>
            <a:ext cx="3109913" cy="61409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0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23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041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762000"/>
            <a:ext cx="2359342" cy="26670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645711"/>
            <a:ext cx="3703320" cy="8122708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429000"/>
            <a:ext cx="2359342" cy="635264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00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762000"/>
            <a:ext cx="2359342" cy="266700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645711"/>
            <a:ext cx="3703320" cy="8122708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429000"/>
            <a:ext cx="2359342" cy="6352647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20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608544"/>
            <a:ext cx="6309360" cy="22092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3042708"/>
            <a:ext cx="6309360" cy="72522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10593919"/>
            <a:ext cx="1645920" cy="608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2B7F5-C31B-4B32-B629-ABB04243597A}" type="datetimeFigureOut">
              <a:rPr lang="en-US" smtClean="0"/>
              <a:t>8/21/2017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10593919"/>
            <a:ext cx="2468880" cy="608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10593919"/>
            <a:ext cx="1645920" cy="6085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329D1-7638-46C0-AF28-7C7807CF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5859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D8158AD4-CF5B-4E0F-A216-34D443E79B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" y="137192"/>
            <a:ext cx="6705600" cy="3809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tampagaragedoorsfl.com/uploads/gallery/ne-19.jpg">
            <a:extLst>
              <a:ext uri="{FF2B5EF4-FFF2-40B4-BE49-F238E27FC236}">
                <a16:creationId xmlns:a16="http://schemas.microsoft.com/office/drawing/2014/main" id="{E70755FD-87DE-41B2-9DB2-F2318A80B1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79" y="4126230"/>
            <a:ext cx="6720840" cy="3916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705D93-D405-4F6B-BC06-00A1AEEE291A}"/>
              </a:ext>
            </a:extLst>
          </p:cNvPr>
          <p:cNvSpPr txBox="1"/>
          <p:nvPr/>
        </p:nvSpPr>
        <p:spPr>
          <a:xfrm>
            <a:off x="601980" y="8221980"/>
            <a:ext cx="89382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/>
              <a:t>727-888-5761</a:t>
            </a:r>
          </a:p>
        </p:txBody>
      </p:sp>
    </p:spTree>
    <p:extLst>
      <p:ext uri="{BB962C8B-B14F-4D97-AF65-F5344CB8AC3E}">
        <p14:creationId xmlns:p14="http://schemas.microsoft.com/office/powerpoint/2010/main" val="641646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Kristie Sydorowycz</dc:creator>
  <cp:lastModifiedBy>Kristie Sydorowycz</cp:lastModifiedBy>
  <cp:revision>3</cp:revision>
  <dcterms:created xsi:type="dcterms:W3CDTF">2017-08-21T13:50:43Z</dcterms:created>
  <dcterms:modified xsi:type="dcterms:W3CDTF">2017-08-21T14:08:28Z</dcterms:modified>
</cp:coreProperties>
</file>