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8F6-3DB9-44CD-B0ED-D1A8C3DC28C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2A8C-279B-4C78-9E07-7500E648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8F6-3DB9-44CD-B0ED-D1A8C3DC28C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2A8C-279B-4C78-9E07-7500E648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6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8F6-3DB9-44CD-B0ED-D1A8C3DC28C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2A8C-279B-4C78-9E07-7500E648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4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8F6-3DB9-44CD-B0ED-D1A8C3DC28C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2A8C-279B-4C78-9E07-7500E648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8F6-3DB9-44CD-B0ED-D1A8C3DC28C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2A8C-279B-4C78-9E07-7500E648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0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8F6-3DB9-44CD-B0ED-D1A8C3DC28C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2A8C-279B-4C78-9E07-7500E648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3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8F6-3DB9-44CD-B0ED-D1A8C3DC28C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2A8C-279B-4C78-9E07-7500E648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0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8F6-3DB9-44CD-B0ED-D1A8C3DC28C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2A8C-279B-4C78-9E07-7500E648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5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8F6-3DB9-44CD-B0ED-D1A8C3DC28C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2A8C-279B-4C78-9E07-7500E648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8F6-3DB9-44CD-B0ED-D1A8C3DC28C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2A8C-279B-4C78-9E07-7500E648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9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58F6-3DB9-44CD-B0ED-D1A8C3DC28C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2A8C-279B-4C78-9E07-7500E648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9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D58F6-3DB9-44CD-B0ED-D1A8C3DC28C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2A8C-279B-4C78-9E07-7500E6487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4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C00000"/>
            </a:gs>
            <a:gs pos="94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9882" y="865404"/>
            <a:ext cx="3227294" cy="658596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meat cuts you want at the prices you’ll love!</a:t>
            </a:r>
            <a:endParaRPr lang="en-US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357" y="886807"/>
            <a:ext cx="3451229" cy="2446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732" y="2754497"/>
            <a:ext cx="753985" cy="775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310" y="1550098"/>
            <a:ext cx="1923361" cy="17107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611" y="3485155"/>
            <a:ext cx="1070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2350 Spring Rd. and 2148 S. Cobb </a:t>
            </a:r>
            <a:r>
              <a:rPr lang="en-US" sz="3200" b="1" dirty="0" smtClean="0">
                <a:solidFill>
                  <a:schemeClr val="bg1"/>
                </a:solidFill>
              </a:rPr>
              <a:t>Dr. ~ ndmmarket.com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26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The meat cuts you want at the prices you’ll love!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meat cuts you want at the prices you’ll love!</dc:title>
  <dc:creator>Valerie Green</dc:creator>
  <cp:lastModifiedBy>Valerie Green</cp:lastModifiedBy>
  <cp:revision>3</cp:revision>
  <dcterms:created xsi:type="dcterms:W3CDTF">2017-07-19T14:39:25Z</dcterms:created>
  <dcterms:modified xsi:type="dcterms:W3CDTF">2017-07-19T14:46:17Z</dcterms:modified>
</cp:coreProperties>
</file>