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95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4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69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54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04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903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06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42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0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3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99CC-F3E2-45FC-9D25-3A7CED6D7BDD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16F29-09AE-4C28-96B6-3FAADDD8DB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97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2C8836-50DD-429F-9652-99CF25E39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14" y="605929"/>
            <a:ext cx="6625144" cy="21790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A0F08A-5F1F-4E55-919B-5CA273DAFF9A}"/>
              </a:ext>
            </a:extLst>
          </p:cNvPr>
          <p:cNvSpPr/>
          <p:nvPr/>
        </p:nvSpPr>
        <p:spPr>
          <a:xfrm>
            <a:off x="121186" y="3036980"/>
            <a:ext cx="64827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0" dirty="0">
                <a:solidFill>
                  <a:srgbClr val="FFFF00"/>
                </a:solidFill>
              </a:rPr>
              <a:t>OBTAIN</a:t>
            </a:r>
          </a:p>
          <a:p>
            <a:pPr algn="ctr"/>
            <a:r>
              <a:rPr lang="en-US" sz="12000" dirty="0">
                <a:solidFill>
                  <a:srgbClr val="FFFF00"/>
                </a:solidFill>
              </a:rPr>
              <a:t>Financial Freedom</a:t>
            </a:r>
          </a:p>
        </p:txBody>
      </p:sp>
    </p:spTree>
    <p:extLst>
      <p:ext uri="{BB962C8B-B14F-4D97-AF65-F5344CB8AC3E}">
        <p14:creationId xmlns:p14="http://schemas.microsoft.com/office/powerpoint/2010/main" val="2302940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</Words>
  <Application>Microsoft Office PowerPoint</Application>
  <PresentationFormat>Letter Paper (8.5x11 in)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Nickerson</dc:creator>
  <cp:lastModifiedBy>Katie Nickerson</cp:lastModifiedBy>
  <cp:revision>2</cp:revision>
  <dcterms:created xsi:type="dcterms:W3CDTF">2017-06-30T13:22:06Z</dcterms:created>
  <dcterms:modified xsi:type="dcterms:W3CDTF">2017-06-30T13:33:01Z</dcterms:modified>
</cp:coreProperties>
</file>