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5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FF50-33D5-4B49-9CC7-0085FCFFFA8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3930-4C01-487C-9774-91099176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174"/>
            <a:ext cx="10515600" cy="4206240"/>
          </a:xfrm>
        </p:spPr>
      </p:pic>
    </p:spTree>
    <p:extLst>
      <p:ext uri="{BB962C8B-B14F-4D97-AF65-F5344CB8AC3E}">
        <p14:creationId xmlns:p14="http://schemas.microsoft.com/office/powerpoint/2010/main" val="126922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174"/>
            <a:ext cx="10515600" cy="4206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8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174"/>
            <a:ext cx="10515600" cy="4206240"/>
          </a:xfrm>
        </p:spPr>
      </p:pic>
    </p:spTree>
    <p:extLst>
      <p:ext uri="{BB962C8B-B14F-4D97-AF65-F5344CB8AC3E}">
        <p14:creationId xmlns:p14="http://schemas.microsoft.com/office/powerpoint/2010/main" val="170444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174"/>
            <a:ext cx="10515600" cy="4206240"/>
          </a:xfrm>
        </p:spPr>
      </p:pic>
    </p:spTree>
    <p:extLst>
      <p:ext uri="{BB962C8B-B14F-4D97-AF65-F5344CB8AC3E}">
        <p14:creationId xmlns:p14="http://schemas.microsoft.com/office/powerpoint/2010/main" val="127733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Coca-Cola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Stein</dc:creator>
  <cp:lastModifiedBy>Candice Stein</cp:lastModifiedBy>
  <cp:revision>1</cp:revision>
  <dcterms:created xsi:type="dcterms:W3CDTF">2017-06-08T18:55:35Z</dcterms:created>
  <dcterms:modified xsi:type="dcterms:W3CDTF">2017-06-08T18:57:09Z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TIntVersion">
    <vt:i4>15</vt:i4>
  </property>
  <property fmtid="{D5CDD505-2E9C-101B-9397-08002B2CF9AE}" pid="3" name="FILEGUID">
    <vt:lpwstr>46ef4204-fa83-4b96-98c4-40c4b5f45b0a</vt:lpwstr>
  </property>
  <property fmtid="{D5CDD505-2E9C-101B-9397-08002B2CF9AE}" pid="4" name="MODFILEGUID">
    <vt:lpwstr>46ef4204-fa83-4b96-98c4-40c4b5f45b0a</vt:lpwstr>
  </property>
  <property fmtid="{D5CDD505-2E9C-101B-9397-08002B2CF9AE}" pid="5" name="FILEOWNER">
    <vt:lpwstr>A76270</vt:lpwstr>
  </property>
  <property fmtid="{D5CDD505-2E9C-101B-9397-08002B2CF9AE}" pid="6" name="MODFILEOWNER">
    <vt:lpwstr>A76270</vt:lpwstr>
  </property>
  <property fmtid="{D5CDD505-2E9C-101B-9397-08002B2CF9AE}" pid="7" name="IPPCLASS">
    <vt:i4>1</vt:i4>
  </property>
  <property fmtid="{D5CDD505-2E9C-101B-9397-08002B2CF9AE}" pid="8" name="MODIPPCLASS">
    <vt:i4>1</vt:i4>
  </property>
  <property fmtid="{D5CDD505-2E9C-101B-9397-08002B2CF9AE}" pid="9" name="MACHINEID">
    <vt:lpwstr>A76270-0602</vt:lpwstr>
  </property>
  <property fmtid="{D5CDD505-2E9C-101B-9397-08002B2CF9AE}" pid="10" name="MODMACHINEID">
    <vt:lpwstr>A76270-0602</vt:lpwstr>
  </property>
  <property fmtid="{D5CDD505-2E9C-101B-9397-08002B2CF9AE}" pid="11" name="CURRENTCLASS">
    <vt:lpwstr>Classified - No Category</vt:lpwstr>
  </property>
</Properties>
</file>