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100" d="100"/>
          <a:sy n="100" d="100"/>
        </p:scale>
        <p:origin x="-1242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5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6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6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4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2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5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1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4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41198-4FB3-485C-A4F6-23DA7F5D04C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20EA1-A2E1-4444-BC98-5A8B17B55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8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ombston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55" y="574429"/>
            <a:ext cx="4814277" cy="566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3048" y="2785195"/>
            <a:ext cx="26376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Trumpcare</a:t>
            </a:r>
            <a:r>
              <a:rPr lang="en-US" sz="4000" dirty="0" smtClean="0"/>
              <a:t> helps </a:t>
            </a:r>
          </a:p>
          <a:p>
            <a:r>
              <a:rPr lang="en-US" sz="4000" dirty="0" smtClean="0"/>
              <a:t>the rich and hurts our families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019032" y="656491"/>
            <a:ext cx="49823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Tell Senator Portman </a:t>
            </a:r>
          </a:p>
          <a:p>
            <a:r>
              <a:rPr lang="en-US" sz="4400" dirty="0" smtClean="0"/>
              <a:t>Don’t Kill Our Healthcare </a:t>
            </a:r>
          </a:p>
          <a:p>
            <a:r>
              <a:rPr lang="en-US" sz="4400" dirty="0" smtClean="0"/>
              <a:t>Expand Don’t Repeal the ACA</a:t>
            </a:r>
          </a:p>
          <a:p>
            <a:r>
              <a:rPr lang="en-US" sz="3600" dirty="0" smtClean="0"/>
              <a:t>Call  216 522-7095</a:t>
            </a:r>
          </a:p>
          <a:p>
            <a:r>
              <a:rPr lang="en-US" sz="36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1878" y="5355129"/>
            <a:ext cx="5722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us on </a:t>
            </a:r>
            <a:r>
              <a:rPr lang="en-US" sz="2800" dirty="0" err="1" smtClean="0"/>
              <a:t>facebook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Valley </a:t>
            </a:r>
            <a:r>
              <a:rPr lang="en-US" sz="2800" dirty="0" smtClean="0"/>
              <a:t>Voices United for Change </a:t>
            </a:r>
          </a:p>
          <a:p>
            <a:r>
              <a:rPr lang="en-US" sz="2800" dirty="0" smtClean="0"/>
              <a:t>Call us 330 xxx-</a:t>
            </a:r>
            <a:r>
              <a:rPr lang="en-US" sz="2800" dirty="0" err="1" smtClean="0"/>
              <a:t>xxxx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2" name="Picture 2" descr="Image result for clip art pro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4186" y="574429"/>
            <a:ext cx="1795548" cy="611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66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Zehr, Karen</dc:creator>
  <cp:lastModifiedBy>Zehr, Karen</cp:lastModifiedBy>
  <cp:revision>5</cp:revision>
  <dcterms:created xsi:type="dcterms:W3CDTF">2017-05-20T00:42:03Z</dcterms:created>
  <dcterms:modified xsi:type="dcterms:W3CDTF">2017-05-20T12:40:21Z</dcterms:modified>
</cp:coreProperties>
</file>