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3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5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6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2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1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7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1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3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E071-78BA-490E-830E-6B5311AB06B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6D49-8971-423E-85F7-EC4E7616C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0087" y="1753299"/>
            <a:ext cx="2092744" cy="1844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203416" y="1560352"/>
            <a:ext cx="12803" cy="27757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6200000">
            <a:off x="4068336" y="2735131"/>
            <a:ext cx="163172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37228" y="3703799"/>
            <a:ext cx="1925603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312240" y="3732945"/>
            <a:ext cx="276611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RECOVERY</a:t>
            </a:r>
          </a:p>
        </p:txBody>
      </p:sp>
      <p:sp>
        <p:nvSpPr>
          <p:cNvPr id="12" name="Rectangle 11"/>
          <p:cNvSpPr/>
          <p:nvPr/>
        </p:nvSpPr>
        <p:spPr>
          <a:xfrm rot="16200000">
            <a:off x="3560437" y="2696557"/>
            <a:ext cx="4077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September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2,2017</a:t>
            </a:r>
          </a:p>
        </p:txBody>
      </p:sp>
      <p:sp>
        <p:nvSpPr>
          <p:cNvPr id="13" name="Rectangle 12"/>
          <p:cNvSpPr/>
          <p:nvPr/>
        </p:nvSpPr>
        <p:spPr>
          <a:xfrm rot="16200000">
            <a:off x="5863632" y="2152151"/>
            <a:ext cx="13042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BIRD</a:t>
            </a:r>
            <a:endParaRPr lang="en-US" sz="4000" b="1" i="1" dirty="0">
              <a:ln>
                <a:solidFill>
                  <a:srgbClr val="7030A0"/>
                </a:solidFill>
              </a:ln>
              <a:solidFill>
                <a:schemeClr val="accent4"/>
              </a:solidFill>
            </a:endParaRPr>
          </a:p>
        </p:txBody>
      </p:sp>
      <p:pic>
        <p:nvPicPr>
          <p:cNvPr id="15" name="Picture 14" descr="File:Purple ribbon.svg - Wikipedia, the free encyclo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126" y="3238149"/>
            <a:ext cx="1214364" cy="190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72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Gibbs</dc:creator>
  <cp:lastModifiedBy>S Gibbs</cp:lastModifiedBy>
  <cp:revision>5</cp:revision>
  <dcterms:created xsi:type="dcterms:W3CDTF">2016-11-12T23:20:41Z</dcterms:created>
  <dcterms:modified xsi:type="dcterms:W3CDTF">2016-11-12T23:54:44Z</dcterms:modified>
</cp:coreProperties>
</file>