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17" autoAdjust="0"/>
    <p:restoredTop sz="94660"/>
  </p:normalViewPr>
  <p:slideViewPr>
    <p:cSldViewPr snapToGrid="0">
      <p:cViewPr>
        <p:scale>
          <a:sx n="62" d="100"/>
          <a:sy n="62" d="100"/>
        </p:scale>
        <p:origin x="22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3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9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4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0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9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6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4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6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5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5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0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69ADD-607D-4209-9DA8-E18F4E5AFB26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E5FE7-4802-4988-B640-5AFBB445B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369399" y="902024"/>
            <a:ext cx="3618040" cy="4925687"/>
            <a:chOff x="1369399" y="860928"/>
            <a:chExt cx="3618040" cy="4925687"/>
          </a:xfrm>
        </p:grpSpPr>
        <p:sp>
          <p:nvSpPr>
            <p:cNvPr id="10" name="Rectangle 9"/>
            <p:cNvSpPr/>
            <p:nvPr/>
          </p:nvSpPr>
          <p:spPr>
            <a:xfrm>
              <a:off x="1466219" y="867168"/>
              <a:ext cx="3411415" cy="4919447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56775" y="1772831"/>
              <a:ext cx="3244361" cy="3235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700"/>
                </a:lnSpc>
              </a:pPr>
              <a:r>
                <a:rPr lang="en-US" sz="2000" b="1" dirty="0" smtClean="0">
                  <a:solidFill>
                    <a:schemeClr val="bg1"/>
                  </a:solidFill>
                  <a:latin typeface="Corbel" panose="020B0503020204020204" pitchFamily="34" charset="0"/>
                </a:rPr>
                <a:t>Have You Heard…</a:t>
              </a:r>
              <a:endParaRPr lang="en-US" sz="2000" b="1" dirty="0">
                <a:solidFill>
                  <a:schemeClr val="bg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472712" y="5197173"/>
              <a:ext cx="3391632" cy="58477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Corbel" panose="020B0503020204020204" pitchFamily="34" charset="0"/>
                </a:rPr>
                <a:t>914-631-8777</a:t>
              </a:r>
              <a:endParaRPr lang="en-US" sz="1600" b="1" dirty="0">
                <a:solidFill>
                  <a:schemeClr val="bg1"/>
                </a:solidFill>
                <a:latin typeface="Corbel" panose="020B0503020204020204" pitchFamily="34" charset="0"/>
              </a:endParaRP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Corbel" panose="020B0503020204020204" pitchFamily="34" charset="0"/>
                </a:rPr>
                <a:t>www.tarrytownhearingcenter.com</a:t>
              </a:r>
              <a:endParaRPr lang="en-US" sz="1600" b="1" dirty="0" smtClean="0">
                <a:solidFill>
                  <a:schemeClr val="bg1"/>
                </a:solidFill>
                <a:latin typeface="Corbel" panose="020B0503020204020204" pitchFamily="34" charset="0"/>
              </a:endParaRPr>
            </a:p>
          </p:txBody>
        </p:sp>
        <p:pic>
          <p:nvPicPr>
            <p:cNvPr id="1026" name="Picture 2" descr="Image result for heari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6219" y="2152117"/>
              <a:ext cx="3371850" cy="2514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3482"/>
            <a:stretch/>
          </p:blipFill>
          <p:spPr>
            <a:xfrm>
              <a:off x="1472712" y="860928"/>
              <a:ext cx="3411415" cy="793211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1369399" y="4705144"/>
              <a:ext cx="361804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Tarrytown </a:t>
              </a:r>
              <a:r>
                <a:rPr lang="en-US" sz="11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Hearing </a:t>
              </a:r>
              <a:r>
                <a:rPr lang="en-US" sz="11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Center -  a Family Practice </a:t>
              </a:r>
              <a:r>
                <a:rPr lang="en-US" sz="11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whose goal is to help you hear your world.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701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</TotalTime>
  <Words>23</Words>
  <Application>Microsoft Office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Pearl Frabotta</dc:creator>
  <cp:lastModifiedBy>Pearl Frabotta</cp:lastModifiedBy>
  <cp:revision>12</cp:revision>
  <cp:lastPrinted>2017-04-21T15:48:22Z</cp:lastPrinted>
  <dcterms:created xsi:type="dcterms:W3CDTF">2017-04-20T13:17:01Z</dcterms:created>
  <dcterms:modified xsi:type="dcterms:W3CDTF">2017-04-21T15:51:59Z</dcterms:modified>
</cp:coreProperties>
</file>